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9" r:id="rId4"/>
    <p:sldId id="260" r:id="rId5"/>
    <p:sldId id="261" r:id="rId6"/>
    <p:sldId id="267" r:id="rId7"/>
    <p:sldId id="269" r:id="rId8"/>
    <p:sldId id="264" r:id="rId9"/>
    <p:sldId id="270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76672"/>
            <a:ext cx="7488832" cy="237626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Семинар – практикум 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«Разучивание элементов башкирского танца в работе с детьми дошкольного возраста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Музыкальный руководитель </a:t>
            </a:r>
          </a:p>
          <a:p>
            <a:pPr algn="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1 категории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Янбердина</a:t>
            </a: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Гузель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Ильдусовна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евро\Pictures\ornament-bashkir-peoples-600w-13076774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35372" y="1388724"/>
            <a:ext cx="1273256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76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евро\Pictures\ornament-bashkir-peoples-600w-13076774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23928" y="1377281"/>
            <a:ext cx="1296143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755576" y="1412776"/>
            <a:ext cx="7488832" cy="23762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34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евро\Pictures\ornament-bashkir-peoples-600w-13076774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80622" y="1668442"/>
            <a:ext cx="1012471" cy="911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евро\Desktop\для слайда и не только\STAR10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13" y="0"/>
            <a:ext cx="4315281" cy="3861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евро\Desktop\для слайда и не только\uUsFx345o-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26305"/>
            <a:ext cx="5004048" cy="3286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6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евро\Pictures\ornament-bashkir-peoples-600w-13076774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95935" y="1631585"/>
            <a:ext cx="1152128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вро\Desktop\для слайда и не только\img6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730"/>
            <a:ext cx="4932040" cy="4225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евро\Desktop\для слайда и не только\3eff71f94af18db9802f7f8ffba8bbe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911" y="0"/>
            <a:ext cx="2954709" cy="5627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04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евро\Pictures\ornament-bashkir-peoples-600w-13076774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87924" y="1485292"/>
            <a:ext cx="1368152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евро\Downloads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1"/>
            <a:ext cx="3876682" cy="4862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евро\Desktop\для слайда и не только\f090cfb00390bd4db30d490f0fed1917_s-352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82" y="1412776"/>
            <a:ext cx="5309296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04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евро\Pictures\ornament-bashkir-peoples-600w-13076774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69289" y="1547943"/>
            <a:ext cx="1152128" cy="909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евро\Desktop\для слайда и не только\rluj8_iaO5Q_jpg_crop1574409909_ejw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27"/>
            <a:ext cx="4427984" cy="4878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евро\Desktop\для слайда и не только\383383e9d1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929" y="0"/>
            <a:ext cx="4567777" cy="4869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34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200800" cy="6408712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Женские </a:t>
            </a:r>
            <a:r>
              <a:rPr lang="ru-RU" sz="3600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движения:</a:t>
            </a:r>
            <a:br>
              <a:rPr lang="ru-RU" sz="3600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 </a:t>
            </a: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башкирская дробь; </a:t>
            </a:r>
            <a:b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 переменный шаг;</a:t>
            </a:r>
            <a:b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 </a:t>
            </a:r>
            <a:r>
              <a:rPr lang="ru-RU" sz="36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засучивание</a:t>
            </a: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рукавов;</a:t>
            </a:r>
            <a:b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 хлопки;</a:t>
            </a:r>
            <a:b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 лодочка;</a:t>
            </a:r>
            <a:b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 (игривое) движение плечами;</a:t>
            </a:r>
            <a:b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 прядение (щелчки);</a:t>
            </a:r>
            <a:b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-движение «прикрываем лицо ладонью»;</a:t>
            </a:r>
            <a:b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 выстукивание;</a:t>
            </a:r>
            <a:b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Picture 4" descr="C:\Users\евро\Pictures\ornament-bashkir-peoples-600w-13076774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3536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91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560840" cy="6408712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Мужские  движения:</a:t>
            </a:r>
            <a:br>
              <a:rPr lang="ru-RU" sz="3600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 </a:t>
            </a: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башкирская дробь; </a:t>
            </a:r>
            <a:b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 переменный шаг;</a:t>
            </a:r>
            <a:b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 </a:t>
            </a:r>
            <a:r>
              <a:rPr lang="ru-RU" sz="36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засучивание</a:t>
            </a: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рукавов;</a:t>
            </a:r>
            <a:b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 хлопки;</a:t>
            </a:r>
            <a:b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 лодочка;</a:t>
            </a:r>
            <a:b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 </a:t>
            </a: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движение плечами;</a:t>
            </a:r>
            <a:b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- ход со скольжением вперед и покачиванием рук;</a:t>
            </a:r>
            <a:b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- скачка на лошадях (2, 3 </a:t>
            </a: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поз. р);</a:t>
            </a: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- отведение ноги назад, вперед по 6 позиции;</a:t>
            </a:r>
            <a:b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C:\Users\евро\Pictures\ornament-bashkir-peoples-600w-13076774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3536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81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евро\Pictures\ornament-bashkir-peoples-600w-13076774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0"/>
            <a:ext cx="129633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560840" cy="6408712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Разучивание </a:t>
            </a:r>
            <a:r>
              <a:rPr lang="ru-RU" sz="3600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м - р</a:t>
            </a:r>
            <a:r>
              <a:rPr lang="ru-RU" sz="3600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. д. </a:t>
            </a:r>
            <a:r>
              <a:rPr lang="ru-RU" sz="3600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происходит  в обычной последовательности:</a:t>
            </a:r>
            <a:br>
              <a:rPr lang="ru-RU" sz="3600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вступительная беседа </a:t>
            </a:r>
            <a:b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- восприятие детьми музыкальной пьесы, ее анализ </a:t>
            </a: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объяснение педагога композиции </a:t>
            </a: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танца</a:t>
            </a: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- показ движений педагогом или ребенком </a:t>
            </a: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коллективное исполнение танца с детьми с последующей оценкой взрослого. </a:t>
            </a:r>
            <a:b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34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7560840" cy="6408712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Музыкально – ритмические </a:t>
            </a: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движения:  </a:t>
            </a:r>
            <a:b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- обогащают эмоциональны мир детей и развивают музыкальные способности;</a:t>
            </a:r>
            <a:b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- развивают познавательные способности;</a:t>
            </a:r>
            <a:b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- воспитывают активность, дисциплинированность, чувство коллективизма;</a:t>
            </a:r>
            <a:b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- способствует физическому совершенствованию организма.</a:t>
            </a:r>
            <a:b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C:\Users\евро\Pictures\ornament-bashkir-peoples-600w-13076774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3536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37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237</TotalTime>
  <Words>51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Женские движения: - башкирская дробь;  - переменный шаг; - засучивание рукавов; - хлопки; - лодочка; - (игривое) движение плечами; - прядение (щелчки); -движение «прикрываем лицо ладонью»; - выстукивание;  </vt:lpstr>
      <vt:lpstr>Мужские  движения: - башкирская дробь;  - переменный шаг; - засучивание рукавов; - хлопки; - лодочка; - движение плечами; - ход со скольжением вперед и покачиванием рук; - скачка на лошадях (2, 3 поз. р); - отведение ноги назад, вперед по 6 позиции;  </vt:lpstr>
      <vt:lpstr>Разучивание м - р. д. происходит  в обычной последовательности: - вступительная беседа  - восприятие детьми музыкальной пьесы, ее анализ  - объяснение педагога композиции танца - показ движений педагогом или ребенком  - коллективное исполнение танца с детьми с последующей оценкой взрослого.   </vt:lpstr>
      <vt:lpstr>Музыкально – ритмические движения:   - обогащают эмоциональны мир детей и развивают музыкальные способности; - развивают познавательные способности; - воспитывают активность, дисциплинированность, чувство коллективизма; - способствует физическому совершенствованию организма.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евро</dc:creator>
  <cp:lastModifiedBy>евро</cp:lastModifiedBy>
  <cp:revision>19</cp:revision>
  <dcterms:created xsi:type="dcterms:W3CDTF">2020-02-03T06:45:39Z</dcterms:created>
  <dcterms:modified xsi:type="dcterms:W3CDTF">2020-02-05T03:50:13Z</dcterms:modified>
</cp:coreProperties>
</file>