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9" r:id="rId5"/>
    <p:sldId id="260" r:id="rId6"/>
    <p:sldId id="261" r:id="rId7"/>
    <p:sldId id="263" r:id="rId8"/>
    <p:sldId id="265" r:id="rId9"/>
    <p:sldId id="267" r:id="rId10"/>
    <p:sldId id="266" r:id="rId11"/>
    <p:sldId id="269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abstraktnye-fony-dlya-prezentacii-volny-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0881"/>
          </a:xfrm>
          <a:prstGeom prst="rect">
            <a:avLst/>
          </a:prstGeom>
          <a:noFill/>
        </p:spPr>
      </p:pic>
      <p:pic>
        <p:nvPicPr>
          <p:cNvPr id="5" name="Picture 2" descr="C:\Users\User\Desktop\зож оформление\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6144" cy="1562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851920" y="7647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1844824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нбердина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узель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льдусовна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1619672" y="476672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МДОБУ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/с «Снегурочка»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4293096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ТЕМА: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Ритмика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утрауы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евро\Desktop\janberdina_g.i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764704"/>
            <a:ext cx="2808312" cy="373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I:\для пр-ии\depositphotos_9464886-stock-illustration-kids-fram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0"/>
            <a:ext cx="903649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евро\Downloads\fSZrX13arc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34" y="1124744"/>
            <a:ext cx="7304540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61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952" y="188640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3" name="Рисунок 2" descr="I:\для пр-ии\depositphotos_9464886-stock-illustration-kids-fram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евро\Downloads\ye62ArF9K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4535"/>
            <a:ext cx="7200800" cy="4519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16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:\для пр-ии\depositphotos_9464886-stock-illustration-kids-fram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55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229600" cy="1143000"/>
          </a:xfrm>
        </p:spPr>
        <p:txBody>
          <a:bodyPr>
            <a:noAutofit/>
          </a:bodyPr>
          <a:lstStyle/>
          <a:p>
            <a:r>
              <a:rPr lang="ba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a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a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ba-RU" sz="3200" dirty="0">
                <a:latin typeface="Times New Roman" pitchFamily="18" charset="0"/>
                <a:cs typeface="Times New Roman" pitchFamily="18" charset="0"/>
              </a:rPr>
            </a:br>
            <a:r>
              <a:rPr lang="ba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a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a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ba-RU" sz="3200" dirty="0">
                <a:latin typeface="Times New Roman" pitchFamily="18" charset="0"/>
                <a:cs typeface="Times New Roman" pitchFamily="18" charset="0"/>
              </a:rPr>
            </a:br>
            <a:r>
              <a:rPr lang="ba-RU" sz="3200" dirty="0" smtClean="0">
                <a:latin typeface="Times New Roman" pitchFamily="18" charset="0"/>
                <a:cs typeface="Times New Roman" pitchFamily="18" charset="0"/>
              </a:rPr>
              <a:t>Ихтибарығыҙ өсөн рәхмәт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!!!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51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588" y="1556792"/>
            <a:ext cx="741682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I:\для пр-ии\depositphotos_9464886-stock-illustration-kids-fram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0511"/>
            <a:ext cx="9144000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15616" y="1305342"/>
            <a:ext cx="69847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ba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ba-RU" sz="2000" b="1" dirty="0" smtClean="0">
                <a:latin typeface="Times New Roman" pitchFamily="18" charset="0"/>
                <a:cs typeface="Times New Roman" pitchFamily="18" charset="0"/>
              </a:rPr>
              <a:t>Проекттың </a:t>
            </a:r>
            <a:r>
              <a:rPr lang="ba-RU" sz="2000" b="1" dirty="0">
                <a:latin typeface="Times New Roman" pitchFamily="18" charset="0"/>
                <a:cs typeface="Times New Roman" pitchFamily="18" charset="0"/>
              </a:rPr>
              <a:t>төрө:</a:t>
            </a:r>
            <a:r>
              <a:rPr lang="ba-RU" sz="2000" dirty="0">
                <a:latin typeface="Times New Roman" pitchFamily="18" charset="0"/>
                <a:cs typeface="Times New Roman" pitchFamily="18" charset="0"/>
              </a:rPr>
              <a:t> практик-ориентирлы, сәләмәтләндереү, һауыҡтырыу.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ba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ba-RU" sz="2000" b="1" dirty="0">
                <a:latin typeface="Times New Roman" pitchFamily="18" charset="0"/>
                <a:cs typeface="Times New Roman" pitchFamily="18" charset="0"/>
              </a:rPr>
              <a:t>Проектты тормошҡа ашырыу ваҡыты:</a:t>
            </a:r>
            <a:r>
              <a:rPr lang="ba-RU" sz="2000" dirty="0">
                <a:latin typeface="Times New Roman" pitchFamily="18" charset="0"/>
                <a:cs typeface="Times New Roman" pitchFamily="18" charset="0"/>
              </a:rPr>
              <a:t> оҙаҡ ваҡытлы (1 уҡыу йылы)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ba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ba-RU" sz="2000" b="1" dirty="0">
                <a:latin typeface="Times New Roman" pitchFamily="18" charset="0"/>
                <a:cs typeface="Times New Roman" pitchFamily="18" charset="0"/>
              </a:rPr>
              <a:t>Һан буйынса:</a:t>
            </a:r>
            <a:r>
              <a:rPr lang="ba-RU" sz="2000" dirty="0">
                <a:latin typeface="Times New Roman" pitchFamily="18" charset="0"/>
                <a:cs typeface="Times New Roman" pitchFamily="18" charset="0"/>
              </a:rPr>
              <a:t> төркөм менән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ba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ba-RU" sz="2000" b="1" dirty="0">
                <a:latin typeface="Times New Roman" pitchFamily="18" charset="0"/>
                <a:cs typeface="Times New Roman" pitchFamily="18" charset="0"/>
              </a:rPr>
              <a:t>Проектта ҡатнашыусылар:</a:t>
            </a:r>
            <a:r>
              <a:rPr lang="ba-RU" sz="2000" dirty="0">
                <a:latin typeface="Times New Roman" pitchFamily="18" charset="0"/>
                <a:cs typeface="Times New Roman" pitchFamily="18" charset="0"/>
              </a:rPr>
              <a:t> балалар, ата-әсәләр, педагогтар.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ba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ba-RU" sz="2000" b="1" dirty="0">
                <a:latin typeface="Times New Roman" pitchFamily="18" charset="0"/>
                <a:cs typeface="Times New Roman" pitchFamily="18" charset="0"/>
              </a:rPr>
              <a:t>Балаларҙың йәше: </a:t>
            </a:r>
            <a:r>
              <a:rPr lang="ba-RU" sz="2000" dirty="0">
                <a:latin typeface="Times New Roman" pitchFamily="18" charset="0"/>
                <a:cs typeface="Times New Roman" pitchFamily="18" charset="0"/>
              </a:rPr>
              <a:t>5-7 йәш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ba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81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6093" y="1628800"/>
            <a:ext cx="8229600" cy="42484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I:\для пр-ии\depositphotos_9464886-stock-illustration-kids-fram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88641"/>
            <a:ext cx="9143999" cy="6669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43608" y="1305342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a-RU" b="1" dirty="0"/>
              <a:t>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1490008"/>
            <a:ext cx="6984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a-RU" sz="2400" b="1" dirty="0">
                <a:latin typeface="Times New Roman" pitchFamily="18" charset="0"/>
                <a:cs typeface="Times New Roman" pitchFamily="18" charset="0"/>
              </a:rPr>
              <a:t>Проект өс этапта тормошҡа ашырыла:</a:t>
            </a:r>
          </a:p>
          <a:p>
            <a:pPr algn="ctr"/>
            <a:endParaRPr lang="ba-RU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ba-RU" sz="2400" dirty="0">
                <a:latin typeface="Times New Roman" pitchFamily="18" charset="0"/>
                <a:cs typeface="Times New Roman" pitchFamily="18" charset="0"/>
              </a:rPr>
              <a:t>Әҙерлек этабы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ba-RU" sz="2400" dirty="0">
                <a:latin typeface="Times New Roman" pitchFamily="18" charset="0"/>
                <a:cs typeface="Times New Roman" pitchFamily="18" charset="0"/>
              </a:rPr>
              <a:t>Төп этап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ba-RU" sz="2400" dirty="0">
                <a:latin typeface="Times New Roman" pitchFamily="18" charset="0"/>
                <a:cs typeface="Times New Roman" pitchFamily="18" charset="0"/>
              </a:rPr>
              <a:t>Йомғаҡлау этабы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46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I:\для пр-ии\depositphotos_9464886-stock-illustration-kids-fram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15616" y="1412776"/>
            <a:ext cx="6912768" cy="334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a-RU" sz="2400" b="1" dirty="0">
                <a:latin typeface="Times New Roman" pitchFamily="18" charset="0"/>
                <a:cs typeface="Times New Roman" pitchFamily="18" charset="0"/>
              </a:rPr>
              <a:t>Инеш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ba-RU" sz="2400" dirty="0" smtClean="0">
                <a:latin typeface="Times New Roman" pitchFamily="18" charset="0"/>
                <a:cs typeface="Times New Roman" pitchFamily="18" charset="0"/>
              </a:rPr>
              <a:t>Теҙелеү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ba-RU" sz="2400" dirty="0" smtClean="0">
                <a:latin typeface="Times New Roman" pitchFamily="18" charset="0"/>
                <a:cs typeface="Times New Roman" pitchFamily="18" charset="0"/>
              </a:rPr>
              <a:t>Буй-һынды </a:t>
            </a:r>
            <a:r>
              <a:rPr lang="ba-RU" sz="2400" dirty="0">
                <a:latin typeface="Times New Roman" pitchFamily="18" charset="0"/>
                <a:cs typeface="Times New Roman" pitchFamily="18" charset="0"/>
              </a:rPr>
              <a:t>тотоуҙы, эсте эскә тартыуҙы, яурындарҙың яҙылған булыуын, башты тура тотоуҙы тикшереү.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ba-RU" sz="2400" dirty="0" smtClean="0">
                <a:latin typeface="Times New Roman" pitchFamily="18" charset="0"/>
                <a:cs typeface="Times New Roman" pitchFamily="18" charset="0"/>
              </a:rPr>
              <a:t>Балаларҙы </a:t>
            </a:r>
            <a:r>
              <a:rPr lang="ba-RU" sz="2400" dirty="0">
                <a:latin typeface="Times New Roman" pitchFamily="18" charset="0"/>
                <a:cs typeface="Times New Roman" pitchFamily="18" charset="0"/>
              </a:rPr>
              <a:t>сәләмләү—баш эйеү.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04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I:\для пр-ии\depositphotos_9464886-stock-illustration-kids-fram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евро\Downloads\1h4hsf-OXx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76" y="1124744"/>
            <a:ext cx="7487632" cy="4522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29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:\для пр-ии\depositphotos_9464886-stock-illustration-kids-fram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3577" y="-313690"/>
            <a:ext cx="10511155" cy="770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евро\Downloads\FrwUC-1r-Ic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244220" cy="50054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83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:\для пр-ии\depositphotos_9464886-stock-illustration-kids-fram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евро\Downloads\o0EZrWlgK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04764"/>
            <a:ext cx="705678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61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:\для пр-ии\depositphotos_9464886-stock-illustration-kids-fram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евро\Downloads\XkeQMuWQX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691276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47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:\для пр-ии\depositphotos_9464886-stock-illustration-kids-fram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евро\Downloads\1h4hsf-OXx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10342"/>
            <a:ext cx="7128792" cy="4277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75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49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Ихтибарығыҙ өсөн рәхмәт!!!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евро</dc:creator>
  <cp:lastModifiedBy>евро</cp:lastModifiedBy>
  <cp:revision>19</cp:revision>
  <dcterms:created xsi:type="dcterms:W3CDTF">2018-02-18T18:51:57Z</dcterms:created>
  <dcterms:modified xsi:type="dcterms:W3CDTF">2023-01-26T18:57:44Z</dcterms:modified>
</cp:coreProperties>
</file>